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1D9DF-9752-4705-BAA4-31637DD13F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30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9E139-A272-4B33-BB98-411958F284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7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41069-EAB4-429D-9C3A-DCFB973F8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7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162C3-EA49-44E5-897B-F004EF63A5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6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6811F-64FF-4BCB-BFB6-C84A30F401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A3E4C-79A7-48E3-B29F-9649215BD0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8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7FA39-E48A-4071-BD4E-4E880C64D7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9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B302B-5749-4840-977C-5987BF2366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4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01B56-0F5F-4EE8-AB05-FDB3D4ADD4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4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3CB34-DC79-4696-BAA0-45F9BBE2A9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61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35B5-CC37-4CBF-A77B-122553DD82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1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4ABBB1-E024-4C8E-973F-E6E3DC505B5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gallery.hd.org/_exhibits/natural-science/_more2003/_more09/elephants-facing-each-other-in-Addo-Park-Eastern-Cape-South-Africa-WL.jpg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Vocabulario del C</a:t>
            </a:r>
            <a:r>
              <a:rPr lang="en-US">
                <a:latin typeface="Comic Sans MS" pitchFamily="66" charset="0"/>
                <a:cs typeface="Arial" charset="0"/>
              </a:rPr>
              <a:t>apítulo 3B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/>
          <a:p>
            <a:r>
              <a:rPr lang="en-US">
                <a:latin typeface="Comic Sans MS" pitchFamily="66" charset="0"/>
              </a:rPr>
              <a:t>La ciudad</a:t>
            </a:r>
          </a:p>
          <a:p>
            <a:r>
              <a:rPr lang="en-US">
                <a:latin typeface="Comic Sans MS" pitchFamily="66" charset="0"/>
              </a:rPr>
              <a:t>Las direcciones</a:t>
            </a:r>
            <a:r>
              <a:rPr lang="en-US"/>
              <a:t> 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museo</a:t>
            </a:r>
          </a:p>
        </p:txBody>
      </p:sp>
      <p:pic>
        <p:nvPicPr>
          <p:cNvPr id="12293" name="Picture 5" descr="muse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624513" cy="423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hotel</a:t>
            </a:r>
          </a:p>
        </p:txBody>
      </p:sp>
      <p:pic>
        <p:nvPicPr>
          <p:cNvPr id="13317" name="Picture 5" descr="Vancouver_YWCA_Hotel_DoubleDoubleR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5953125" cy="39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iglesia</a:t>
            </a:r>
          </a:p>
        </p:txBody>
      </p:sp>
      <p:pic>
        <p:nvPicPr>
          <p:cNvPr id="14341" name="Picture 5" descr="chur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62865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oficina del doctor/dentista</a:t>
            </a:r>
          </a:p>
        </p:txBody>
      </p:sp>
      <p:pic>
        <p:nvPicPr>
          <p:cNvPr id="15365" name="Picture 5" descr="doctor_dentist_big%5B2%5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1200"/>
            <a:ext cx="62007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playa</a:t>
            </a:r>
          </a:p>
        </p:txBody>
      </p:sp>
      <p:pic>
        <p:nvPicPr>
          <p:cNvPr id="16390" name="Picture 6" descr="0404001805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6242050" cy="46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almac</a:t>
            </a:r>
            <a:r>
              <a:rPr lang="en-US">
                <a:latin typeface="Comic Sans MS" pitchFamily="66" charset="0"/>
                <a:cs typeface="Arial" charset="0"/>
              </a:rPr>
              <a:t>én</a:t>
            </a:r>
          </a:p>
        </p:txBody>
      </p:sp>
      <p:pic>
        <p:nvPicPr>
          <p:cNvPr id="17413" name="Picture 5" descr="JCPen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4000"/>
            <a:ext cx="5491163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restaurante</a:t>
            </a:r>
          </a:p>
        </p:txBody>
      </p:sp>
      <p:pic>
        <p:nvPicPr>
          <p:cNvPr id="18437" name="Picture 5" descr="1237561041330717735warszawianka_Restaur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5715000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panader</a:t>
            </a:r>
            <a:r>
              <a:rPr lang="en-US">
                <a:latin typeface="Comic Sans MS" pitchFamily="66" charset="0"/>
                <a:cs typeface="Arial" charset="0"/>
              </a:rPr>
              <a:t>ía</a:t>
            </a:r>
          </a:p>
        </p:txBody>
      </p:sp>
      <p:pic>
        <p:nvPicPr>
          <p:cNvPr id="19461" name="Picture 5" descr="bakery-bread-store-thumb53035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371600"/>
            <a:ext cx="3189288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farmac</a:t>
            </a:r>
            <a:r>
              <a:rPr lang="en-US">
                <a:latin typeface="Comic Sans MS" pitchFamily="66" charset="0"/>
                <a:cs typeface="Arial" charset="0"/>
              </a:rPr>
              <a:t>ía</a:t>
            </a:r>
          </a:p>
        </p:txBody>
      </p:sp>
      <p:pic>
        <p:nvPicPr>
          <p:cNvPr id="20485" name="Picture 5" descr="pharmacy-imag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47800"/>
            <a:ext cx="569595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librer</a:t>
            </a:r>
            <a:r>
              <a:rPr lang="en-US">
                <a:latin typeface="Comic Sans MS" pitchFamily="66" charset="0"/>
                <a:cs typeface="Arial" charset="0"/>
              </a:rPr>
              <a:t>ía</a:t>
            </a:r>
          </a:p>
        </p:txBody>
      </p:sp>
      <p:pic>
        <p:nvPicPr>
          <p:cNvPr id="21509" name="Picture 5" descr="barnes-and-noble-booksell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76400"/>
            <a:ext cx="5386388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  <a:cs typeface="Arial" charset="0"/>
              </a:rPr>
              <a:t>¿Adónde vas?</a:t>
            </a:r>
          </a:p>
        </p:txBody>
      </p:sp>
      <p:pic>
        <p:nvPicPr>
          <p:cNvPr id="3079" name="Picture 7" descr="ANd9GcTDSaMUoIAYCHsQiVqWRFvSlVs_e3sWhGAMU0X8ZBZdNrTQAlA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00200"/>
            <a:ext cx="249713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cine</a:t>
            </a:r>
          </a:p>
        </p:txBody>
      </p:sp>
      <p:pic>
        <p:nvPicPr>
          <p:cNvPr id="22533" name="Picture 5" descr="movie-theater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210300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teatro</a:t>
            </a:r>
          </a:p>
        </p:txBody>
      </p:sp>
      <p:pic>
        <p:nvPicPr>
          <p:cNvPr id="23557" name="Picture 5" descr="media-theater-philadelphia-6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5715000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aeropuerto</a:t>
            </a:r>
          </a:p>
        </p:txBody>
      </p:sp>
      <p:pic>
        <p:nvPicPr>
          <p:cNvPr id="24583" name="Picture 7" descr="airp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5757863" cy="445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estaci</a:t>
            </a:r>
            <a:r>
              <a:rPr lang="en-US">
                <a:latin typeface="Comic Sans MS" pitchFamily="66" charset="0"/>
                <a:cs typeface="Arial" charset="0"/>
              </a:rPr>
              <a:t>ón</a:t>
            </a:r>
          </a:p>
        </p:txBody>
      </p:sp>
      <p:pic>
        <p:nvPicPr>
          <p:cNvPr id="25605" name="Picture 5" descr="timesSquareSubwayS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752600"/>
            <a:ext cx="5238750" cy="391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escuela</a:t>
            </a:r>
          </a:p>
        </p:txBody>
      </p:sp>
      <p:pic>
        <p:nvPicPr>
          <p:cNvPr id="26629" name="Picture 5" descr="SchoolHou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71600"/>
            <a:ext cx="4095750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hospital</a:t>
            </a:r>
          </a:p>
        </p:txBody>
      </p:sp>
      <p:pic>
        <p:nvPicPr>
          <p:cNvPr id="27653" name="Picture 5" descr="hospi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948363" cy="412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parque</a:t>
            </a:r>
          </a:p>
        </p:txBody>
      </p:sp>
      <p:pic>
        <p:nvPicPr>
          <p:cNvPr id="28677" name="Picture 5" descr="Carthage%20Jaycee%20Park%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z</a:t>
            </a:r>
            <a:r>
              <a:rPr lang="en-US">
                <a:latin typeface="Comic Sans MS" pitchFamily="66" charset="0"/>
                <a:cs typeface="Arial" charset="0"/>
              </a:rPr>
              <a:t>ócalo/plaza</a:t>
            </a:r>
          </a:p>
        </p:txBody>
      </p:sp>
      <p:pic>
        <p:nvPicPr>
          <p:cNvPr id="29701" name="Picture 5" descr="san-francisco-plaza-3-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piscina</a:t>
            </a:r>
          </a:p>
        </p:txBody>
      </p:sp>
      <p:pic>
        <p:nvPicPr>
          <p:cNvPr id="30725" name="Picture 5" descr="ANd9GcRhjLDWbjXL3chew9sauEe5hg2duj69FtaVrU7iXUvkIcn7AM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05000"/>
            <a:ext cx="5157788" cy="365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estadio</a:t>
            </a:r>
          </a:p>
        </p:txBody>
      </p:sp>
      <p:pic>
        <p:nvPicPr>
          <p:cNvPr id="31749" name="Picture 5" descr="ANd9GcTtkUE4-gtXrucn3EkCGCRpOi51bHLzr2rqjsosrnn4u8g-lMFC1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5272088" cy="394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Voy a ir</a:t>
            </a:r>
          </a:p>
        </p:txBody>
      </p:sp>
      <p:pic>
        <p:nvPicPr>
          <p:cNvPr id="5125" name="Picture 5" descr="ANd9GcSrQfLSgodHDgb8YkTELx-aZB5qyi-1rcPZWNdb-X2CoeEsRiToF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6019800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centro comercial</a:t>
            </a:r>
          </a:p>
        </p:txBody>
      </p:sp>
      <p:pic>
        <p:nvPicPr>
          <p:cNvPr id="32773" name="Picture 5" descr="millenia-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40067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calle</a:t>
            </a:r>
          </a:p>
        </p:txBody>
      </p:sp>
      <p:pic>
        <p:nvPicPr>
          <p:cNvPr id="33797" name="Picture 5" descr="0_street_views_-_arden_street_2006_barry_nel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camino</a:t>
            </a:r>
          </a:p>
        </p:txBody>
      </p:sp>
      <p:pic>
        <p:nvPicPr>
          <p:cNvPr id="34823" name="Picture 7" descr="p28b_telluride_main_stre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metro</a:t>
            </a:r>
          </a:p>
        </p:txBody>
      </p:sp>
      <p:pic>
        <p:nvPicPr>
          <p:cNvPr id="35845" name="Picture 5" descr="arton24-5c80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05000"/>
            <a:ext cx="5653088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mic Sans MS" pitchFamily="66" charset="0"/>
              </a:rPr>
              <a:t>El coche</a:t>
            </a:r>
            <a:br>
              <a:rPr lang="en-US" sz="4000">
                <a:latin typeface="Comic Sans MS" pitchFamily="66" charset="0"/>
              </a:rPr>
            </a:br>
            <a:r>
              <a:rPr lang="en-US" sz="4000">
                <a:latin typeface="Comic Sans MS" pitchFamily="66" charset="0"/>
              </a:rPr>
              <a:t>El carro</a:t>
            </a:r>
          </a:p>
        </p:txBody>
      </p:sp>
      <p:pic>
        <p:nvPicPr>
          <p:cNvPr id="36869" name="Picture 5" descr="sr%20c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981200"/>
            <a:ext cx="438150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autob</a:t>
            </a:r>
            <a:r>
              <a:rPr lang="en-US">
                <a:latin typeface="Comic Sans MS" pitchFamily="66" charset="0"/>
                <a:cs typeface="Arial" charset="0"/>
              </a:rPr>
              <a:t>ús</a:t>
            </a:r>
          </a:p>
        </p:txBody>
      </p:sp>
      <p:pic>
        <p:nvPicPr>
          <p:cNvPr id="37893" name="Picture 5" descr="greyhound-bus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00200"/>
            <a:ext cx="5676900" cy="394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avi</a:t>
            </a:r>
            <a:r>
              <a:rPr lang="en-US">
                <a:latin typeface="Comic Sans MS" pitchFamily="66" charset="0"/>
                <a:cs typeface="Arial" charset="0"/>
              </a:rPr>
              <a:t>ón</a:t>
            </a:r>
          </a:p>
        </p:txBody>
      </p:sp>
      <p:pic>
        <p:nvPicPr>
          <p:cNvPr id="38917" name="Picture 5" descr="cartoon-airpla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40080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mic Sans MS" pitchFamily="66" charset="0"/>
              </a:rPr>
              <a:t>La moto</a:t>
            </a:r>
            <a:br>
              <a:rPr lang="en-US" sz="4000">
                <a:latin typeface="Comic Sans MS" pitchFamily="66" charset="0"/>
              </a:rPr>
            </a:br>
            <a:r>
              <a:rPr lang="en-US" sz="4000">
                <a:latin typeface="Comic Sans MS" pitchFamily="66" charset="0"/>
              </a:rPr>
              <a:t>(La motocicleta)</a:t>
            </a:r>
          </a:p>
        </p:txBody>
      </p:sp>
      <p:pic>
        <p:nvPicPr>
          <p:cNvPr id="39941" name="Picture 5" descr="ANd9GcRtGy1PwJW3C2jE9uZfaWgcKtUDpAV7W702uFZ2SIP1WzOeMX0o2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28800"/>
            <a:ext cx="4291013" cy="412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tren</a:t>
            </a:r>
          </a:p>
        </p:txBody>
      </p:sp>
      <p:pic>
        <p:nvPicPr>
          <p:cNvPr id="40965" name="Picture 5" descr="canada-train-tr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4000"/>
            <a:ext cx="5253038" cy="420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cami</a:t>
            </a:r>
            <a:r>
              <a:rPr lang="en-US">
                <a:latin typeface="Comic Sans MS" pitchFamily="66" charset="0"/>
                <a:cs typeface="Arial" charset="0"/>
              </a:rPr>
              <a:t>ón</a:t>
            </a:r>
          </a:p>
        </p:txBody>
      </p:sp>
      <p:pic>
        <p:nvPicPr>
          <p:cNvPr id="41989" name="Picture 5" descr="4949743378_c9e8c4d78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191250" cy="413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ciudad</a:t>
            </a:r>
          </a:p>
        </p:txBody>
      </p:sp>
      <p:pic>
        <p:nvPicPr>
          <p:cNvPr id="6149" name="Picture 5" descr="ANd9GcQSrZq4CP6hCO1MsI0982u-foDcb7z5yI3VoLKUqiJvNswZLYEy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5638800" cy="451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bicicleta</a:t>
            </a:r>
          </a:p>
        </p:txBody>
      </p:sp>
      <p:pic>
        <p:nvPicPr>
          <p:cNvPr id="43013" name="Picture 5" descr="ANd9GcRhXoxGjs8stm6LXHKcMlWzY8O4AKsXTxLvhHqfTSBPigITUxe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5405438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 pie</a:t>
            </a:r>
          </a:p>
        </p:txBody>
      </p:sp>
      <p:pic>
        <p:nvPicPr>
          <p:cNvPr id="44037" name="Picture 5" descr="da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447800"/>
            <a:ext cx="46577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 taxi</a:t>
            </a:r>
          </a:p>
        </p:txBody>
      </p:sp>
      <p:pic>
        <p:nvPicPr>
          <p:cNvPr id="45061" name="Picture 5" descr="Taxi%20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64008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izquierda</a:t>
            </a:r>
          </a:p>
        </p:txBody>
      </p:sp>
      <p:pic>
        <p:nvPicPr>
          <p:cNvPr id="46085" name="Picture 5" descr="arrow-blue-outline-le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28800"/>
            <a:ext cx="4638675" cy="35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derecha</a:t>
            </a:r>
          </a:p>
        </p:txBody>
      </p:sp>
      <p:pic>
        <p:nvPicPr>
          <p:cNvPr id="47109" name="Picture 5" descr="arrow-blue-outline-r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28800"/>
            <a:ext cx="46482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delante</a:t>
            </a:r>
            <a:r>
              <a:rPr lang="en-US" dirty="0" smtClean="0">
                <a:latin typeface="Comic Sans MS" pitchFamily="66" charset="0"/>
              </a:rPr>
              <a:t> de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6" name="Picture 6" descr="Bernard%20Levey%20family%20in%20front%20of%20original%20Cape%20C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47800"/>
            <a:ext cx="4572000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detr</a:t>
            </a:r>
            <a:r>
              <a:rPr lang="en-US" dirty="0" err="1" smtClean="0">
                <a:latin typeface="Comic Sans MS" pitchFamily="66" charset="0"/>
                <a:cs typeface="Arial" charset="0"/>
              </a:rPr>
              <a:t>ás</a:t>
            </a:r>
            <a:r>
              <a:rPr lang="en-US" dirty="0" smtClean="0">
                <a:latin typeface="Comic Sans MS" pitchFamily="66" charset="0"/>
                <a:cs typeface="Arial" charset="0"/>
              </a:rPr>
              <a:t> de</a:t>
            </a:r>
            <a:endParaRPr lang="en-US" dirty="0">
              <a:latin typeface="Comic Sans MS" pitchFamily="66" charset="0"/>
              <a:cs typeface="Arial" charset="0"/>
            </a:endParaRPr>
          </a:p>
        </p:txBody>
      </p:sp>
      <p:pic>
        <p:nvPicPr>
          <p:cNvPr id="49157" name="Picture 5" descr="27934-clip-art-graphic-of-a-scared-green-dinosaur-crouching-behind-a-boulder-and-peeking-over-the-top-symbolizing-disappearing-habitat-or-fear-of-something-by-dj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76400"/>
            <a:ext cx="5181600" cy="42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cerca</a:t>
            </a:r>
          </a:p>
        </p:txBody>
      </p:sp>
      <p:pic>
        <p:nvPicPr>
          <p:cNvPr id="50181" name="Picture 5" descr="article-0-07386942000005DC-619_468x3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5505450" cy="45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lejos</a:t>
            </a:r>
          </a:p>
        </p:txBody>
      </p:sp>
      <p:pic>
        <p:nvPicPr>
          <p:cNvPr id="51205" name="Picture 5" descr="ANd9GcT8FyjUFXVK1Fe1kMa008Rbk2E4iOru8JBOvl3CkG94El46t0TIF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52600"/>
            <a:ext cx="5410200" cy="355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abajo</a:t>
            </a:r>
          </a:p>
        </p:txBody>
      </p:sp>
      <p:pic>
        <p:nvPicPr>
          <p:cNvPr id="52233" name="Picture 9" descr="arrow-blue-rounded-d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47800"/>
            <a:ext cx="4476750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pueblo</a:t>
            </a:r>
          </a:p>
        </p:txBody>
      </p:sp>
      <p:pic>
        <p:nvPicPr>
          <p:cNvPr id="7175" name="Picture 7" descr="ANd9GcTg-w3O5YvoYW5yi5c0R-l3d9dxqqjC4C8_Ut2iZiS2WFGpitB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76400"/>
            <a:ext cx="5791200" cy="39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arriba</a:t>
            </a:r>
          </a:p>
        </p:txBody>
      </p:sp>
      <p:pic>
        <p:nvPicPr>
          <p:cNvPr id="53253" name="Picture 5" descr="arrow-blue-outline-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371600"/>
            <a:ext cx="368935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enfrente</a:t>
            </a:r>
          </a:p>
        </p:txBody>
      </p:sp>
      <p:pic>
        <p:nvPicPr>
          <p:cNvPr id="6" name="Picture 6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172200" cy="412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encima</a:t>
            </a:r>
          </a:p>
        </p:txBody>
      </p:sp>
      <p:pic>
        <p:nvPicPr>
          <p:cNvPr id="55301" name="Picture 5" descr="article-1045841-024B956F00000578-345_468x4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4457700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alrededor</a:t>
            </a:r>
          </a:p>
        </p:txBody>
      </p:sp>
      <p:pic>
        <p:nvPicPr>
          <p:cNvPr id="56325" name="Picture 5" descr="children_holding_hands_around_the_wor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76400"/>
            <a:ext cx="4572000" cy="424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debajo</a:t>
            </a:r>
          </a:p>
        </p:txBody>
      </p:sp>
      <p:pic>
        <p:nvPicPr>
          <p:cNvPr id="57349" name="Picture 5" descr="ANd9GcSBSA4DKXq6Dphfc7-X-WgON-ONF1jhG7Ik_65rOTzwr8V3b1hPc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4357688" cy="435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dentro</a:t>
            </a:r>
          </a:p>
        </p:txBody>
      </p:sp>
      <p:pic>
        <p:nvPicPr>
          <p:cNvPr id="58373" name="Picture 5" descr="ElfIn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5053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entre</a:t>
            </a:r>
          </a:p>
        </p:txBody>
      </p:sp>
      <p:pic>
        <p:nvPicPr>
          <p:cNvPr id="59397" name="Picture 5" descr="ChickBetweenAdul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0"/>
            <a:ext cx="5310188" cy="41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aqu</a:t>
            </a:r>
            <a:r>
              <a:rPr lang="en-US">
                <a:latin typeface="Comic Sans MS" pitchFamily="66" charset="0"/>
                <a:cs typeface="Arial" charset="0"/>
              </a:rPr>
              <a:t>í</a:t>
            </a:r>
          </a:p>
        </p:txBody>
      </p:sp>
      <p:pic>
        <p:nvPicPr>
          <p:cNvPr id="60421" name="Picture 5" descr="small-press-he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22935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all</a:t>
            </a:r>
            <a:r>
              <a:rPr lang="en-US">
                <a:latin typeface="Comic Sans MS" pitchFamily="66" charset="0"/>
                <a:cs typeface="Arial" charset="0"/>
              </a:rPr>
              <a:t>í</a:t>
            </a:r>
          </a:p>
        </p:txBody>
      </p:sp>
      <p:pic>
        <p:nvPicPr>
          <p:cNvPr id="61445" name="Picture 5" descr="ANd9GcRs2Tgmk6dsr5Vc_xms-TziqginoaPryZcxDdu7NsBdoXGUP7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76400"/>
            <a:ext cx="5181600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all</a:t>
            </a:r>
            <a:r>
              <a:rPr lang="en-US">
                <a:latin typeface="Comic Sans MS" pitchFamily="66" charset="0"/>
                <a:cs typeface="Arial" charset="0"/>
              </a:rPr>
              <a:t>á</a:t>
            </a:r>
          </a:p>
        </p:txBody>
      </p:sp>
      <p:pic>
        <p:nvPicPr>
          <p:cNvPr id="62469" name="Picture 5" descr="itsallthewayoverthe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6181725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mic Sans MS" pitchFamily="66" charset="0"/>
              </a:rPr>
              <a:t>El mercado</a:t>
            </a:r>
            <a:br>
              <a:rPr lang="en-US" sz="4000">
                <a:latin typeface="Comic Sans MS" pitchFamily="66" charset="0"/>
              </a:rPr>
            </a:br>
            <a:r>
              <a:rPr lang="en-US" sz="4000">
                <a:latin typeface="Comic Sans MS" pitchFamily="66" charset="0"/>
              </a:rPr>
              <a:t>El supermercado</a:t>
            </a:r>
          </a:p>
        </p:txBody>
      </p:sp>
      <p:pic>
        <p:nvPicPr>
          <p:cNvPr id="8199" name="Picture 7" descr="03_10_06_central_mar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5886450" cy="388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al lado de</a:t>
            </a:r>
          </a:p>
        </p:txBody>
      </p:sp>
      <p:pic>
        <p:nvPicPr>
          <p:cNvPr id="63493" name="Picture 5" descr="mulali-right-a-two-year-old-albino-grey-kangeroo-stands-next-to-her-jo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24000"/>
            <a:ext cx="44196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sobre</a:t>
            </a:r>
          </a:p>
        </p:txBody>
      </p:sp>
      <p:pic>
        <p:nvPicPr>
          <p:cNvPr id="64519" name="Picture 7" descr="lukas-koh-printer-table-abo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5962650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en</a:t>
            </a:r>
          </a:p>
        </p:txBody>
      </p:sp>
      <p:pic>
        <p:nvPicPr>
          <p:cNvPr id="65541" name="Picture 5" descr="head-in-the-s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334125" cy="424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La biblioteca</a:t>
            </a:r>
          </a:p>
        </p:txBody>
      </p:sp>
      <p:pic>
        <p:nvPicPr>
          <p:cNvPr id="9221" name="Picture 5" descr="whole%20library%20vie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correo</a:t>
            </a:r>
          </a:p>
        </p:txBody>
      </p:sp>
      <p:pic>
        <p:nvPicPr>
          <p:cNvPr id="10245" name="Picture 5" descr="OutsideKillDevilHillsPostOffi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609600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mic Sans MS" pitchFamily="66" charset="0"/>
              </a:rPr>
              <a:t>El banco</a:t>
            </a:r>
          </a:p>
        </p:txBody>
      </p:sp>
      <p:pic>
        <p:nvPicPr>
          <p:cNvPr id="11269" name="Picture 5" descr="bank-of-america-website-d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5905500" cy="394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120</Words>
  <Application>Microsoft Office PowerPoint</Application>
  <PresentationFormat>On-screen Show (4:3)</PresentationFormat>
  <Paragraphs>64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Default Design</vt:lpstr>
      <vt:lpstr>Vocabulario del Capítulo 3B</vt:lpstr>
      <vt:lpstr>¿Adónde vas?</vt:lpstr>
      <vt:lpstr>Voy a ir</vt:lpstr>
      <vt:lpstr>La ciudad</vt:lpstr>
      <vt:lpstr>El pueblo</vt:lpstr>
      <vt:lpstr>El mercado El supermercado</vt:lpstr>
      <vt:lpstr>La biblioteca</vt:lpstr>
      <vt:lpstr>El correo</vt:lpstr>
      <vt:lpstr>El banco</vt:lpstr>
      <vt:lpstr>El museo</vt:lpstr>
      <vt:lpstr>El hotel</vt:lpstr>
      <vt:lpstr>La iglesia</vt:lpstr>
      <vt:lpstr>La oficina del doctor/dentista</vt:lpstr>
      <vt:lpstr>La playa</vt:lpstr>
      <vt:lpstr>El almacén</vt:lpstr>
      <vt:lpstr>El restaurante</vt:lpstr>
      <vt:lpstr>La panadería</vt:lpstr>
      <vt:lpstr>La farmacía</vt:lpstr>
      <vt:lpstr>La librería</vt:lpstr>
      <vt:lpstr>El cine</vt:lpstr>
      <vt:lpstr>El teatro</vt:lpstr>
      <vt:lpstr>El aeropuerto</vt:lpstr>
      <vt:lpstr>La estación</vt:lpstr>
      <vt:lpstr>La escuela</vt:lpstr>
      <vt:lpstr>El hospital</vt:lpstr>
      <vt:lpstr>El parque</vt:lpstr>
      <vt:lpstr>El zócalo/plaza</vt:lpstr>
      <vt:lpstr>La piscina</vt:lpstr>
      <vt:lpstr>El estadio</vt:lpstr>
      <vt:lpstr>El centro comercial</vt:lpstr>
      <vt:lpstr>La calle</vt:lpstr>
      <vt:lpstr>El camino</vt:lpstr>
      <vt:lpstr>El metro</vt:lpstr>
      <vt:lpstr>El coche El carro</vt:lpstr>
      <vt:lpstr>El autobús</vt:lpstr>
      <vt:lpstr>El avión</vt:lpstr>
      <vt:lpstr>La moto (La motocicleta)</vt:lpstr>
      <vt:lpstr>El tren</vt:lpstr>
      <vt:lpstr>El camión</vt:lpstr>
      <vt:lpstr>La bicicleta</vt:lpstr>
      <vt:lpstr>a pie</vt:lpstr>
      <vt:lpstr>en taxi</vt:lpstr>
      <vt:lpstr>izquierda</vt:lpstr>
      <vt:lpstr>derecha</vt:lpstr>
      <vt:lpstr>delante de</vt:lpstr>
      <vt:lpstr>detrás de</vt:lpstr>
      <vt:lpstr>cerca</vt:lpstr>
      <vt:lpstr>lejos</vt:lpstr>
      <vt:lpstr>abajo</vt:lpstr>
      <vt:lpstr>arriba</vt:lpstr>
      <vt:lpstr>enfrente</vt:lpstr>
      <vt:lpstr>encima</vt:lpstr>
      <vt:lpstr>alrededor</vt:lpstr>
      <vt:lpstr>debajo</vt:lpstr>
      <vt:lpstr>dentro</vt:lpstr>
      <vt:lpstr>entre</vt:lpstr>
      <vt:lpstr>aquí</vt:lpstr>
      <vt:lpstr>allí</vt:lpstr>
      <vt:lpstr>allá</vt:lpstr>
      <vt:lpstr>al lado de</vt:lpstr>
      <vt:lpstr>sobre</vt:lpstr>
      <vt:lpstr>en</vt:lpstr>
    </vt:vector>
  </TitlesOfParts>
  <Company>Reeths-Puffer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Vocabulario del Capítulo 3B</dc:title>
  <dc:creator>System User</dc:creator>
  <cp:lastModifiedBy>System User</cp:lastModifiedBy>
  <cp:revision>10</cp:revision>
  <dcterms:created xsi:type="dcterms:W3CDTF">2011-03-30T11:33:26Z</dcterms:created>
  <dcterms:modified xsi:type="dcterms:W3CDTF">2013-02-27T03:20:00Z</dcterms:modified>
</cp:coreProperties>
</file>